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120" cy="94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120" cy="94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120" cy="94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69120" cy="328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120" cy="94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4040" cy="328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4040" cy="328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120" cy="94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4040" cy="156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4040" cy="328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4040" cy="156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120" cy="94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4040" cy="328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4040" cy="156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4040" cy="156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120" cy="94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4040" cy="156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4040" cy="156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69120" cy="156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120" cy="94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69120" cy="156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69120" cy="156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7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120" cy="94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4040" cy="156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4040" cy="156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4040" cy="156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4040" cy="156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25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9120" cy="943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</a:tabLst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18160" cy="156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18160" cy="156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18160" cy="156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18160" cy="156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18160" cy="156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18160" cy="1565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>
            <a:lvl1pPr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1pPr>
            <a:lvl2pPr lvl="1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2pPr>
            <a:lvl3pPr lvl="2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3pPr>
            <a:lvl4pPr lvl="3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4pPr>
            <a:lvl5pPr lvl="4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5pPr>
            <a:lvl6pPr lvl="5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6pPr>
            <a:lvl7pPr lvl="6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864000" lvl="1" indent="-324000" algn="l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296000" lvl="2" indent="-288000" algn="l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1728000" lvl="3" indent="-216000" algn="l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160000" lvl="4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592000" lvl="5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3024000" lvl="6" indent="-216000" algn="l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/>
          <p:cNvPicPr/>
          <p:nvPr/>
        </p:nvPicPr>
        <p:blipFill>
          <a:blip r:embed="rId1"/>
          <a:stretch/>
        </p:blipFill>
        <p:spPr>
          <a:xfrm>
            <a:off x="0" y="-360"/>
            <a:ext cx="1007460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Application>LibreOffice/26.2.5.2$Windows_X86_64 LibreOffice_project/cd7284b4cbbfeb507e630c1aac019f4157393acb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2026-08-30T14:46:46Z</dcterms:modified>
  <cp:revision>25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